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79E63-735E-3045-96F8-DC01CBCF0180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AD4E7-87BA-3146-A543-8463ED522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25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thumbs.dreamstime.com</a:t>
            </a:r>
            <a:r>
              <a:rPr lang="en-US" baseline="0" dirty="0" smtClean="0"/>
              <a:t>/t/portrait-businesswoman-looking-her-glasses-isolated-white-30598703.jpg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6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http://previews.123rf.com/images/</a:t>
            </a:r>
            <a:r>
              <a:rPr lang="en-US" baseline="0" dirty="0" err="1" smtClean="0"/>
              <a:t>ilfede</a:t>
            </a:r>
            <a:r>
              <a:rPr lang="en-US" baseline="0" dirty="0" smtClean="0"/>
              <a:t>/ilfede1112/ilfede111200008/11597957-funny-boy-looking-through-magnifying-glass-with-surprise-Stock-Photo.jpg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Sometimes lenses make images appear larger &amp; closer, sometimes smaller &amp; farther away (like in the title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hyperphysics.phy-astr.gsu.edu</a:t>
            </a:r>
            <a:r>
              <a:rPr lang="en-US" dirty="0" smtClean="0"/>
              <a:t>/</a:t>
            </a:r>
            <a:r>
              <a:rPr lang="en-US" dirty="0" err="1" smtClean="0"/>
              <a:t>hbase</a:t>
            </a:r>
            <a:r>
              <a:rPr lang="en-US" dirty="0" smtClean="0"/>
              <a:t>/</a:t>
            </a:r>
            <a:r>
              <a:rPr lang="en-US" dirty="0" err="1" smtClean="0"/>
              <a:t>geoopt</a:t>
            </a:r>
            <a:r>
              <a:rPr lang="en-US" dirty="0" smtClean="0"/>
              <a:t>/</a:t>
            </a:r>
            <a:r>
              <a:rPr lang="en-US" dirty="0" err="1" smtClean="0"/>
              <a:t>imggo</a:t>
            </a:r>
            <a:r>
              <a:rPr lang="en-US" dirty="0" smtClean="0"/>
              <a:t>/cvex1.gif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46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onlinesciencehomework.weebly.com</a:t>
            </a:r>
            <a:r>
              <a:rPr lang="en-US" dirty="0" smtClean="0"/>
              <a:t>/uploads/1/8/5/8/18584132/398629543.PNG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42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www.a-levelphysicstutor.com</a:t>
            </a:r>
            <a:r>
              <a:rPr lang="en-US" baseline="0" dirty="0" smtClean="0"/>
              <a:t>/images/optics/lnss-ccv-ray02.jpg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95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www.ic.sunysb.edu</a:t>
            </a:r>
            <a:r>
              <a:rPr lang="en-US" baseline="0" dirty="0" smtClean="0"/>
              <a:t>/Class/phy141md/lib/exe/</a:t>
            </a:r>
            <a:r>
              <a:rPr lang="en-US" baseline="0" dirty="0" err="1" smtClean="0"/>
              <a:t>fetch.php?media</a:t>
            </a:r>
            <a:r>
              <a:rPr lang="en-US" baseline="0" dirty="0" smtClean="0"/>
              <a:t>=phy142:lectures:lensequation.png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40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Equation</a:t>
            </a:r>
            <a:r>
              <a:rPr lang="en-US" baseline="0" dirty="0" smtClean="0"/>
              <a:t> image: http://</a:t>
            </a:r>
            <a:r>
              <a:rPr lang="en-US" baseline="0" dirty="0" err="1" smtClean="0"/>
              <a:t>cs.brown.edu</a:t>
            </a:r>
            <a:r>
              <a:rPr lang="en-US" baseline="0" dirty="0" smtClean="0"/>
              <a:t>/courses/csci1290/2011/results/final/</a:t>
            </a:r>
            <a:r>
              <a:rPr lang="en-US" baseline="0" dirty="0" err="1" smtClean="0"/>
              <a:t>ssangtaw</a:t>
            </a:r>
            <a:r>
              <a:rPr lang="en-US" baseline="0" dirty="0" smtClean="0"/>
              <a:t>/images/</a:t>
            </a:r>
            <a:r>
              <a:rPr lang="en-US" baseline="0" smtClean="0"/>
              <a:t>lenseq.gif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AD4E7-87BA-3146-A543-8463ED522E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30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16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5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8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0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078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15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94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71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6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154A8-7E69-854D-8AF0-B85F7517930C}" type="datetimeFigureOut">
              <a:rPr lang="en-US" smtClean="0"/>
              <a:t>16-11-03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75BED-D276-2F4F-95B8-BD3481C79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1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Images Formed by Lenses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76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Lens Equation</a:t>
            </a:r>
            <a:endParaRPr lang="en-US" dirty="0"/>
          </a:p>
        </p:txBody>
      </p:sp>
      <p:pic>
        <p:nvPicPr>
          <p:cNvPr id="4" name="Content Placeholder 3" descr="lensequation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454" b="-164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4469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Lens Equation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will only be using the equations for </a:t>
            </a:r>
            <a:r>
              <a:rPr lang="en-US" smtClean="0"/>
              <a:t>calculations with </a:t>
            </a:r>
            <a:r>
              <a:rPr lang="en-US" dirty="0" smtClean="0"/>
              <a:t>converging lenses.</a:t>
            </a:r>
            <a:endParaRPr lang="en-US" dirty="0"/>
          </a:p>
        </p:txBody>
      </p:sp>
      <p:pic>
        <p:nvPicPr>
          <p:cNvPr id="6" name="Content Placeholder 5" descr="lenseq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847" b="-528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2094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questions #1-4 (p.500)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12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11597957-funny-boy-looking-through-magnifying-glass-with-surprise-Stock-Photo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48" b="-5048"/>
          <a:stretch>
            <a:fillRect/>
          </a:stretch>
        </p:blipFill>
        <p:spPr>
          <a:xfrm>
            <a:off x="457200" y="434975"/>
            <a:ext cx="8229600" cy="6035675"/>
          </a:xfrm>
        </p:spPr>
      </p:pic>
    </p:spTree>
    <p:extLst>
      <p:ext uri="{BB962C8B-B14F-4D97-AF65-F5344CB8AC3E}">
        <p14:creationId xmlns:p14="http://schemas.microsoft.com/office/powerpoint/2010/main" val="325417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 Diagrams for Lenses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Ray diagrams </a:t>
            </a:r>
            <a:r>
              <a:rPr lang="en-US" dirty="0" smtClean="0"/>
              <a:t>can be used to predict characteristics of images using 3 </a:t>
            </a:r>
            <a:r>
              <a:rPr lang="en-US" dirty="0" smtClean="0"/>
              <a:t>rays.</a:t>
            </a:r>
            <a:endParaRPr lang="en-US" dirty="0" smtClean="0"/>
          </a:p>
          <a:p>
            <a:r>
              <a:rPr lang="en-US" dirty="0" smtClean="0"/>
              <a:t>Ray diagrams are simplified in 2 ways:</a:t>
            </a:r>
          </a:p>
          <a:p>
            <a:pPr lvl="1"/>
            <a:r>
              <a:rPr lang="en-US" dirty="0" smtClean="0"/>
              <a:t>Partial reflection &amp; refraction is ignored.</a:t>
            </a:r>
          </a:p>
          <a:p>
            <a:pPr lvl="1"/>
            <a:r>
              <a:rPr lang="en-US" dirty="0" smtClean="0"/>
              <a:t>Refraction that occurs at each surface of the lens is replaced by only one bend at the axis of </a:t>
            </a:r>
            <a:r>
              <a:rPr lang="en-US" dirty="0" smtClean="0"/>
              <a:t>symmetry.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965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Converging Lenses – Ray Diagram</a:t>
            </a:r>
            <a:endParaRPr lang="en-US" dirty="0"/>
          </a:p>
        </p:txBody>
      </p:sp>
      <p:pic>
        <p:nvPicPr>
          <p:cNvPr id="4" name="Content Placeholder 3" descr="cvex1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79" b="-27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294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Converging Lenses -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rays that enter a converging lens parallel to the principal axis leave through the focal point.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centre</a:t>
            </a:r>
            <a:r>
              <a:rPr lang="en-US" dirty="0" smtClean="0"/>
              <a:t> of the lens acts like a flat piece of glass, so rays leave in the same direction that they entered.</a:t>
            </a:r>
          </a:p>
          <a:p>
            <a:r>
              <a:rPr lang="en-US" dirty="0" smtClean="0"/>
              <a:t>Any ray that enters a converging lens from the focal point leaves the lens parallel to the principal axis.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959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39862954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686" b="-11686"/>
          <a:stretch>
            <a:fillRect/>
          </a:stretch>
        </p:blipFill>
        <p:spPr>
          <a:xfrm>
            <a:off x="209550" y="295275"/>
            <a:ext cx="8732838" cy="6210300"/>
          </a:xfrm>
        </p:spPr>
      </p:pic>
    </p:spTree>
    <p:extLst>
      <p:ext uri="{BB962C8B-B14F-4D97-AF65-F5344CB8AC3E}">
        <p14:creationId xmlns:p14="http://schemas.microsoft.com/office/powerpoint/2010/main" val="4055307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Diverging Lenses – Ray Diagram</a:t>
            </a:r>
            <a:endParaRPr lang="en-US" dirty="0"/>
          </a:p>
        </p:txBody>
      </p:sp>
      <p:pic>
        <p:nvPicPr>
          <p:cNvPr id="4" name="Content Placeholder 3" descr="lnss-ccv-ray0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66" r="-76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731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Diverging Lenses -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All rays that enter a diverging lens parallel to the principal axis leave as though they were coming from the virtual focal point on the object side.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centre</a:t>
            </a:r>
            <a:r>
              <a:rPr lang="en-US" dirty="0" smtClean="0"/>
              <a:t> of the lens acts like a flat piece of glass, so rays leave in the same direction that they entered.</a:t>
            </a:r>
          </a:p>
          <a:p>
            <a:r>
              <a:rPr lang="en-US" dirty="0" smtClean="0"/>
              <a:t>Any ray that is directed toward the focal point on the opposite side of the diverging lens leaves the lens parallel to the principal axis.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545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#1-4 on page 498.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4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464</Words>
  <Application>Microsoft Macintosh PowerPoint</Application>
  <PresentationFormat>On-screen Show (4:3)</PresentationFormat>
  <Paragraphs>40</Paragraphs>
  <Slides>12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Images Formed by Lenses</vt:lpstr>
      <vt:lpstr>PowerPoint Presentation</vt:lpstr>
      <vt:lpstr>Ray Diagrams for Lenses</vt:lpstr>
      <vt:lpstr>Converging Lenses – Ray Diagram</vt:lpstr>
      <vt:lpstr>Converging Lenses - Rules</vt:lpstr>
      <vt:lpstr>PowerPoint Presentation</vt:lpstr>
      <vt:lpstr>Diverging Lenses – Ray Diagram</vt:lpstr>
      <vt:lpstr>Diverging Lenses - Rules</vt:lpstr>
      <vt:lpstr>Learning Check</vt:lpstr>
      <vt:lpstr>Thin Lens Equation</vt:lpstr>
      <vt:lpstr>Thin Lens Equation</vt:lpstr>
      <vt:lpstr>Practice Problems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Images Formed by Lenses</dc:title>
  <dc:creator>rubina khan</dc:creator>
  <cp:lastModifiedBy>rubina khan</cp:lastModifiedBy>
  <cp:revision>29</cp:revision>
  <dcterms:created xsi:type="dcterms:W3CDTF">2015-11-06T03:01:19Z</dcterms:created>
  <dcterms:modified xsi:type="dcterms:W3CDTF">2016-11-03T17:50:23Z</dcterms:modified>
</cp:coreProperties>
</file>